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9144000" cy="6858000" type="screen4x3"/>
  <p:notesSz cx="7099300" cy="102346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FF3399"/>
    <a:srgbClr val="FF0066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19087-C75A-46F4-9315-8F097D6AA214}" type="datetimeFigureOut">
              <a:rPr kumimoji="1" lang="ja-JP" altLang="en-US" smtClean="0"/>
              <a:t>2017/9/11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8A179-E4A5-411E-9FE1-54995B66D3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0896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19087-C75A-46F4-9315-8F097D6AA214}" type="datetimeFigureOut">
              <a:rPr kumimoji="1" lang="ja-JP" altLang="en-US" smtClean="0"/>
              <a:t>2017/9/11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8A179-E4A5-411E-9FE1-54995B66D3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6177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19087-C75A-46F4-9315-8F097D6AA214}" type="datetimeFigureOut">
              <a:rPr kumimoji="1" lang="ja-JP" altLang="en-US" smtClean="0"/>
              <a:t>2017/9/11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8A179-E4A5-411E-9FE1-54995B66D3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3353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19087-C75A-46F4-9315-8F097D6AA214}" type="datetimeFigureOut">
              <a:rPr kumimoji="1" lang="ja-JP" altLang="en-US" smtClean="0"/>
              <a:t>2017/9/11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8A179-E4A5-411E-9FE1-54995B66D3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1173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19087-C75A-46F4-9315-8F097D6AA214}" type="datetimeFigureOut">
              <a:rPr kumimoji="1" lang="ja-JP" altLang="en-US" smtClean="0"/>
              <a:t>2017/9/11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8A179-E4A5-411E-9FE1-54995B66D3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08504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19087-C75A-46F4-9315-8F097D6AA214}" type="datetimeFigureOut">
              <a:rPr kumimoji="1" lang="ja-JP" altLang="en-US" smtClean="0"/>
              <a:t>2017/9/11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8A179-E4A5-411E-9FE1-54995B66D3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293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19087-C75A-46F4-9315-8F097D6AA214}" type="datetimeFigureOut">
              <a:rPr kumimoji="1" lang="ja-JP" altLang="en-US" smtClean="0"/>
              <a:t>2017/9/11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8A179-E4A5-411E-9FE1-54995B66D3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12570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19087-C75A-46F4-9315-8F097D6AA214}" type="datetimeFigureOut">
              <a:rPr kumimoji="1" lang="ja-JP" altLang="en-US" smtClean="0"/>
              <a:t>2017/9/11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8A179-E4A5-411E-9FE1-54995B66D3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36997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19087-C75A-46F4-9315-8F097D6AA214}" type="datetimeFigureOut">
              <a:rPr kumimoji="1" lang="ja-JP" altLang="en-US" smtClean="0"/>
              <a:t>2017/9/11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8A179-E4A5-411E-9FE1-54995B66D3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99219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19087-C75A-46F4-9315-8F097D6AA214}" type="datetimeFigureOut">
              <a:rPr kumimoji="1" lang="ja-JP" altLang="en-US" smtClean="0"/>
              <a:t>2017/9/11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8A179-E4A5-411E-9FE1-54995B66D3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02975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19087-C75A-46F4-9315-8F097D6AA214}" type="datetimeFigureOut">
              <a:rPr kumimoji="1" lang="ja-JP" altLang="en-US" smtClean="0"/>
              <a:t>2017/9/11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8A179-E4A5-411E-9FE1-54995B66D3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30634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819087-C75A-46F4-9315-8F097D6AA214}" type="datetimeFigureOut">
              <a:rPr kumimoji="1" lang="ja-JP" altLang="en-US" smtClean="0"/>
              <a:t>2017/9/11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E8A179-E4A5-411E-9FE1-54995B66D3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12059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テキスト ボックス 14"/>
          <p:cNvSpPr txBox="1"/>
          <p:nvPr/>
        </p:nvSpPr>
        <p:spPr>
          <a:xfrm>
            <a:off x="221618" y="116632"/>
            <a:ext cx="838283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b="1" dirty="0">
                <a:latin typeface="+mn-ea"/>
              </a:rPr>
              <a:t>【</a:t>
            </a:r>
            <a:r>
              <a:rPr lang="en-US" altLang="ja-JP" sz="2400" b="1" dirty="0" smtClean="0">
                <a:latin typeface="+mn-ea"/>
              </a:rPr>
              <a:t>KenCoM</a:t>
            </a:r>
            <a:r>
              <a:rPr lang="ja-JP" altLang="en-US" sz="2400" b="1" dirty="0" smtClean="0">
                <a:latin typeface="+mn-ea"/>
              </a:rPr>
              <a:t>　</a:t>
            </a:r>
            <a:r>
              <a:rPr lang="en-US" altLang="ja-JP" sz="2400" b="1" dirty="0" smtClean="0">
                <a:latin typeface="+mn-ea"/>
              </a:rPr>
              <a:t>(</a:t>
            </a:r>
            <a:r>
              <a:rPr lang="ja-JP" altLang="en-US" sz="2400" b="1" dirty="0">
                <a:latin typeface="+mn-ea"/>
              </a:rPr>
              <a:t>ｹﾝｺﾑ</a:t>
            </a:r>
            <a:r>
              <a:rPr lang="en-US" altLang="ja-JP" sz="2400" b="1" dirty="0" smtClean="0">
                <a:latin typeface="+mn-ea"/>
              </a:rPr>
              <a:t>)</a:t>
            </a:r>
            <a:r>
              <a:rPr lang="ja-JP" altLang="en-US" sz="2400" b="1" dirty="0" smtClean="0">
                <a:latin typeface="+mn-ea"/>
              </a:rPr>
              <a:t>　</a:t>
            </a:r>
            <a:r>
              <a:rPr kumimoji="1" lang="ja-JP" altLang="en-US" sz="2400" b="1" dirty="0" smtClean="0">
                <a:latin typeface="+mn-ea"/>
              </a:rPr>
              <a:t>利用登録方法</a:t>
            </a:r>
            <a:r>
              <a:rPr kumimoji="1" lang="en-US" altLang="ja-JP" sz="2400" b="1" dirty="0" smtClean="0">
                <a:latin typeface="+mn-ea"/>
              </a:rPr>
              <a:t>】</a:t>
            </a:r>
          </a:p>
          <a:p>
            <a:r>
              <a:rPr lang="ja-JP" altLang="en-US" sz="1600" b="1" dirty="0">
                <a:latin typeface="+mn-ea"/>
              </a:rPr>
              <a:t>　</a:t>
            </a:r>
            <a:r>
              <a:rPr lang="ja-JP" altLang="en-US" sz="1600" b="1" dirty="0" smtClean="0">
                <a:latin typeface="+mn-ea"/>
              </a:rPr>
              <a:t>　お手元に「登録用メールアドレス</a:t>
            </a:r>
            <a:r>
              <a:rPr lang="en-US" altLang="ja-JP" sz="1600" b="1" dirty="0" smtClean="0">
                <a:latin typeface="+mn-ea"/>
              </a:rPr>
              <a:t>※</a:t>
            </a:r>
            <a:r>
              <a:rPr lang="ja-JP" altLang="en-US" sz="1600" b="1" dirty="0" smtClean="0">
                <a:latin typeface="+mn-ea"/>
              </a:rPr>
              <a:t>」「健康保険証」をご準備頂き、</a:t>
            </a:r>
            <a:r>
              <a:rPr lang="en-US" altLang="ja-JP" sz="1600" b="1" dirty="0" smtClean="0">
                <a:latin typeface="+mn-ea"/>
              </a:rPr>
              <a:t>KenCoM</a:t>
            </a:r>
            <a:r>
              <a:rPr lang="ja-JP" altLang="en-US" sz="1600" b="1" dirty="0" smtClean="0">
                <a:latin typeface="+mn-ea"/>
              </a:rPr>
              <a:t>の</a:t>
            </a:r>
            <a:r>
              <a:rPr lang="en-US" altLang="ja-JP" sz="1600" b="1" dirty="0" smtClean="0">
                <a:latin typeface="+mn-ea"/>
              </a:rPr>
              <a:t>URL</a:t>
            </a:r>
            <a:r>
              <a:rPr lang="ja-JP" altLang="en-US" sz="1600" b="1" dirty="0" smtClean="0">
                <a:latin typeface="+mn-ea"/>
              </a:rPr>
              <a:t>にスマート</a:t>
            </a:r>
            <a:endParaRPr lang="en-US" altLang="ja-JP" sz="1600" b="1" dirty="0" smtClean="0">
              <a:latin typeface="+mn-ea"/>
            </a:endParaRPr>
          </a:p>
          <a:p>
            <a:r>
              <a:rPr lang="ja-JP" altLang="en-US" sz="1600" b="1" dirty="0">
                <a:latin typeface="+mn-ea"/>
              </a:rPr>
              <a:t>　</a:t>
            </a:r>
            <a:r>
              <a:rPr lang="ja-JP" altLang="en-US" sz="1600" b="1" dirty="0" smtClean="0">
                <a:latin typeface="+mn-ea"/>
              </a:rPr>
              <a:t>　フォンまたはパソコンにてアクセスの上登録して下さい。</a:t>
            </a:r>
            <a:r>
              <a:rPr lang="en-US" altLang="ja-JP" sz="1600" b="1" dirty="0" smtClean="0">
                <a:latin typeface="+mn-ea"/>
              </a:rPr>
              <a:t>(</a:t>
            </a:r>
            <a:r>
              <a:rPr lang="ja-JP" altLang="en-US" sz="1600" b="1" dirty="0" smtClean="0">
                <a:latin typeface="+mn-ea"/>
              </a:rPr>
              <a:t>登録は無料です）</a:t>
            </a:r>
            <a:endParaRPr lang="en-US" altLang="ja-JP" sz="1600" b="1" dirty="0" smtClean="0">
              <a:latin typeface="+mn-ea"/>
            </a:endParaRPr>
          </a:p>
          <a:p>
            <a:r>
              <a:rPr kumimoji="1" lang="ja-JP" altLang="en-US" sz="1600" b="1" dirty="0">
                <a:latin typeface="+mn-ea"/>
              </a:rPr>
              <a:t>　</a:t>
            </a:r>
            <a:r>
              <a:rPr kumimoji="1" lang="ja-JP" altLang="en-US" sz="1600" b="1" dirty="0" smtClean="0">
                <a:latin typeface="+mn-ea"/>
              </a:rPr>
              <a:t>　　</a:t>
            </a:r>
            <a:r>
              <a:rPr kumimoji="1" lang="en-US" altLang="ja-JP" sz="1600" b="1" dirty="0" smtClean="0">
                <a:solidFill>
                  <a:srgbClr val="0070C0"/>
                </a:solidFill>
                <a:latin typeface="+mn-ea"/>
              </a:rPr>
              <a:t>※</a:t>
            </a:r>
            <a:r>
              <a:rPr kumimoji="1" lang="ja-JP" altLang="en-US" sz="1600" b="1" dirty="0" smtClean="0">
                <a:solidFill>
                  <a:srgbClr val="0070C0"/>
                </a:solidFill>
                <a:latin typeface="+mn-ea"/>
              </a:rPr>
              <a:t>社用メールアドレスでの登録は禁止とします</a:t>
            </a:r>
            <a:endParaRPr kumimoji="1" lang="ja-JP" altLang="en-US" sz="1600" b="1" dirty="0">
              <a:solidFill>
                <a:srgbClr val="0070C0"/>
              </a:solidFill>
              <a:latin typeface="+mn-ea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340768"/>
            <a:ext cx="7128792" cy="4824536"/>
          </a:xfrm>
          <a:prstGeom prst="rect">
            <a:avLst/>
          </a:prstGeom>
          <a:noFill/>
          <a:ln w="31750">
            <a:solidFill>
              <a:schemeClr val="accent6">
                <a:lumMod val="7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3" name="テキスト ボックス 2"/>
          <p:cNvSpPr txBox="1"/>
          <p:nvPr/>
        </p:nvSpPr>
        <p:spPr>
          <a:xfrm>
            <a:off x="683568" y="6237312"/>
            <a:ext cx="75608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 smtClean="0"/>
              <a:t>＜登録に関するお問合わせ＞</a:t>
            </a:r>
            <a:r>
              <a:rPr kumimoji="1" lang="en-US" altLang="ja-JP" sz="1400" dirty="0" smtClean="0"/>
              <a:t>KenCoM</a:t>
            </a:r>
            <a:r>
              <a:rPr lang="ja-JP" altLang="en-US" sz="1400" dirty="0" smtClean="0"/>
              <a:t>サイト上の</a:t>
            </a:r>
            <a:r>
              <a:rPr lang="en-US" altLang="ja-JP" sz="1400" dirty="0" smtClean="0"/>
              <a:t>｢</a:t>
            </a:r>
            <a:r>
              <a:rPr lang="ja-JP" altLang="en-US" sz="1400" dirty="0" smtClean="0"/>
              <a:t>お問合わせ」からメールでお問合わせ下さい。</a:t>
            </a:r>
            <a:endParaRPr lang="en-US" altLang="ja-JP" sz="1400" dirty="0" smtClean="0"/>
          </a:p>
          <a:p>
            <a:r>
              <a:rPr kumimoji="1" lang="ja-JP" altLang="en-US" sz="1400" dirty="0" smtClean="0"/>
              <a:t>　　　　　　　　　　　　　　　　　　　登録前でもお問合わせできます。　</a:t>
            </a:r>
            <a:r>
              <a:rPr lang="en-US" altLang="ja-JP" sz="1400" u="sng" dirty="0">
                <a:solidFill>
                  <a:srgbClr val="002060"/>
                </a:solidFill>
              </a:rPr>
              <a:t>https://kencom.jp/inquiry/new</a:t>
            </a:r>
            <a:endParaRPr kumimoji="1" lang="ja-JP" altLang="en-US" sz="1400" u="sng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3171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1658</TotalTime>
  <Words>20</Words>
  <Application>Microsoft Office PowerPoint</Application>
  <PresentationFormat>画面に合わせる (4:3)</PresentationFormat>
  <Paragraphs>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Office ​​テーマ</vt:lpstr>
      <vt:lpstr>PowerPoint プレゼンテーション</vt:lpstr>
    </vt:vector>
  </TitlesOfParts>
  <Company>イビデン株式会社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がん検診を受けましょう</dc:title>
  <dc:creator>All Staff</dc:creator>
  <cp:lastModifiedBy>堀内 雅史</cp:lastModifiedBy>
  <cp:revision>76</cp:revision>
  <cp:lastPrinted>2017-09-05T07:58:23Z</cp:lastPrinted>
  <dcterms:created xsi:type="dcterms:W3CDTF">2016-09-12T01:45:10Z</dcterms:created>
  <dcterms:modified xsi:type="dcterms:W3CDTF">2017-09-11T01:04:19Z</dcterms:modified>
</cp:coreProperties>
</file>