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399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89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17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35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17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85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9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25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69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92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29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06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20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61468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 smtClean="0"/>
              <a:t>　　</a:t>
            </a:r>
            <a:r>
              <a:rPr kumimoji="1" lang="en-US" altLang="ja-JP" sz="3200" dirty="0" smtClean="0"/>
              <a:t>KenCoM</a:t>
            </a:r>
            <a:r>
              <a:rPr lang="ja-JP" altLang="en-US" sz="3200" dirty="0" smtClean="0"/>
              <a:t>（</a:t>
            </a:r>
            <a:r>
              <a:rPr lang="ja-JP" altLang="en-US" sz="3200" dirty="0"/>
              <a:t>ケンコム</a:t>
            </a:r>
            <a:r>
              <a:rPr lang="ja-JP" altLang="en-US" sz="3200" dirty="0" smtClean="0"/>
              <a:t>）の主な機能</a:t>
            </a:r>
            <a:endParaRPr kumimoji="1" lang="ja-JP" altLang="en-US" sz="3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3531" y="620688"/>
            <a:ext cx="83631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0070C0"/>
                </a:solidFill>
                <a:latin typeface="+mn-ea"/>
              </a:rPr>
              <a:t>DeSC</a:t>
            </a:r>
            <a:r>
              <a:rPr kumimoji="1" lang="ja-JP" altLang="en-US" sz="2000" b="1" dirty="0" smtClean="0">
                <a:solidFill>
                  <a:srgbClr val="0070C0"/>
                </a:solidFill>
                <a:latin typeface="+mn-ea"/>
              </a:rPr>
              <a:t>ヘルスケア株式会社（</a:t>
            </a:r>
            <a:r>
              <a:rPr kumimoji="1" lang="en-US" altLang="ja-JP" sz="2000" b="1" dirty="0" smtClean="0">
                <a:solidFill>
                  <a:srgbClr val="0070C0"/>
                </a:solidFill>
                <a:latin typeface="+mn-ea"/>
              </a:rPr>
              <a:t>DeNA</a:t>
            </a:r>
            <a:r>
              <a:rPr kumimoji="1" lang="ja-JP" altLang="en-US" sz="2000" b="1" dirty="0" smtClean="0">
                <a:solidFill>
                  <a:srgbClr val="0070C0"/>
                </a:solidFill>
                <a:latin typeface="+mn-ea"/>
              </a:rPr>
              <a:t>と住友商事の合弁会社）が提供する</a:t>
            </a:r>
            <a:r>
              <a:rPr kumimoji="1" lang="en-US" altLang="ja-JP" sz="2000" b="1" dirty="0" smtClean="0">
                <a:solidFill>
                  <a:srgbClr val="0070C0"/>
                </a:solidFill>
                <a:latin typeface="+mn-ea"/>
              </a:rPr>
              <a:t>Web</a:t>
            </a:r>
            <a:r>
              <a:rPr kumimoji="1" lang="ja-JP" altLang="en-US" sz="2000" b="1" dirty="0" smtClean="0">
                <a:solidFill>
                  <a:srgbClr val="0070C0"/>
                </a:solidFill>
                <a:latin typeface="+mn-ea"/>
              </a:rPr>
              <a:t>を</a:t>
            </a:r>
            <a:endParaRPr kumimoji="1" lang="en-US" altLang="ja-JP" sz="2000" b="1" dirty="0" smtClean="0">
              <a:solidFill>
                <a:srgbClr val="0070C0"/>
              </a:solidFill>
              <a:latin typeface="+mn-ea"/>
            </a:endParaRPr>
          </a:p>
          <a:p>
            <a:r>
              <a:rPr kumimoji="1" lang="ja-JP" altLang="en-US" sz="2000" b="1" dirty="0" smtClean="0">
                <a:solidFill>
                  <a:srgbClr val="0070C0"/>
                </a:solidFill>
                <a:latin typeface="+mn-ea"/>
              </a:rPr>
              <a:t>利用した</a:t>
            </a:r>
            <a:r>
              <a:rPr lang="ja-JP" altLang="en-US" sz="2000" b="1" dirty="0" smtClean="0">
                <a:solidFill>
                  <a:srgbClr val="0070C0"/>
                </a:solidFill>
                <a:latin typeface="+mn-ea"/>
              </a:rPr>
              <a:t>健康</a:t>
            </a:r>
            <a:r>
              <a:rPr lang="ja-JP" altLang="en-US" sz="2000" b="1" dirty="0">
                <a:solidFill>
                  <a:srgbClr val="0070C0"/>
                </a:solidFill>
                <a:latin typeface="+mn-ea"/>
              </a:rPr>
              <a:t>増進</a:t>
            </a:r>
            <a:r>
              <a:rPr lang="ja-JP" altLang="en-US" sz="2000" b="1" dirty="0" smtClean="0">
                <a:solidFill>
                  <a:srgbClr val="0070C0"/>
                </a:solidFill>
                <a:latin typeface="+mn-ea"/>
              </a:rPr>
              <a:t>をサポートするサービス</a:t>
            </a:r>
            <a:endParaRPr kumimoji="1" lang="ja-JP" altLang="en-US" sz="2000" b="1" dirty="0">
              <a:solidFill>
                <a:srgbClr val="0070C0"/>
              </a:solidFill>
              <a:latin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31" y="1412777"/>
            <a:ext cx="4531375" cy="6374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3" y="2069285"/>
            <a:ext cx="2869063" cy="2660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76872"/>
            <a:ext cx="2701301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125" y="1124744"/>
            <a:ext cx="3260048" cy="2617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127" y="3742039"/>
            <a:ext cx="3260047" cy="285472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32" y="4802003"/>
            <a:ext cx="2987824" cy="193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8686715" y="2708920"/>
            <a:ext cx="323528" cy="531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689125" y="5201416"/>
            <a:ext cx="395043" cy="531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右矢印 5"/>
          <p:cNvSpPr/>
          <p:nvPr/>
        </p:nvSpPr>
        <p:spPr>
          <a:xfrm>
            <a:off x="5348508" y="5917922"/>
            <a:ext cx="43204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9556" y="5810782"/>
            <a:ext cx="2258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66"/>
                </a:solidFill>
                <a:latin typeface="+mn-ea"/>
              </a:rPr>
              <a:t>今回のウォーキング</a:t>
            </a:r>
            <a:endParaRPr kumimoji="1" lang="en-US" altLang="ja-JP" b="1" dirty="0" smtClean="0">
              <a:solidFill>
                <a:srgbClr val="FF0066"/>
              </a:solidFill>
              <a:latin typeface="+mn-ea"/>
            </a:endParaRPr>
          </a:p>
          <a:p>
            <a:r>
              <a:rPr kumimoji="1" lang="ja-JP" altLang="en-US" b="1" dirty="0" smtClean="0">
                <a:solidFill>
                  <a:srgbClr val="FF0066"/>
                </a:solidFill>
                <a:latin typeface="+mn-ea"/>
              </a:rPr>
              <a:t>イベントは</a:t>
            </a:r>
            <a:r>
              <a:rPr lang="ja-JP" altLang="en-US" b="1" dirty="0" smtClean="0">
                <a:solidFill>
                  <a:srgbClr val="FF0066"/>
                </a:solidFill>
                <a:latin typeface="+mn-ea"/>
              </a:rPr>
              <a:t>これを</a:t>
            </a:r>
            <a:r>
              <a:rPr lang="ja-JP" altLang="en-US" b="1" dirty="0">
                <a:solidFill>
                  <a:srgbClr val="FF0066"/>
                </a:solidFill>
                <a:latin typeface="+mn-ea"/>
              </a:rPr>
              <a:t>利用</a:t>
            </a:r>
            <a:endParaRPr kumimoji="1" lang="ja-JP" altLang="en-US" b="1" dirty="0">
              <a:solidFill>
                <a:srgbClr val="FF0066"/>
              </a:solidFill>
              <a:latin typeface="+mn-ea"/>
            </a:endParaRPr>
          </a:p>
        </p:txBody>
      </p:sp>
      <p:sp>
        <p:nvSpPr>
          <p:cNvPr id="4" name="動作設定ボタン : 戻る/前へ 3">
            <a:hlinkClick r:id="rId8" action="ppaction://hlinksldjump" highlightClick="1"/>
          </p:cNvPr>
          <p:cNvSpPr/>
          <p:nvPr/>
        </p:nvSpPr>
        <p:spPr>
          <a:xfrm>
            <a:off x="288032" y="6133948"/>
            <a:ext cx="467544" cy="323166"/>
          </a:xfrm>
          <a:prstGeom prst="actionButtonBackPreviou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4668" y="6488668"/>
            <a:ext cx="567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00B050"/>
                </a:solidFill>
              </a:rPr>
              <a:t>戻る</a:t>
            </a:r>
            <a:endParaRPr kumimoji="1" lang="ja-JP" altLang="en-US" sz="1600" b="1" dirty="0">
              <a:solidFill>
                <a:srgbClr val="00B05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139952" y="2852936"/>
            <a:ext cx="1424580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452802" y="2996952"/>
            <a:ext cx="903174" cy="16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80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1657</TotalTime>
  <Words>35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　　KenCoM（ケンコム）の主な機能</vt:lpstr>
    </vt:vector>
  </TitlesOfParts>
  <Company>イビデン株式会社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がん検診を受けましょう</dc:title>
  <dc:creator>All Staff</dc:creator>
  <cp:lastModifiedBy>堀内 雅史</cp:lastModifiedBy>
  <cp:revision>76</cp:revision>
  <cp:lastPrinted>2017-09-05T07:58:23Z</cp:lastPrinted>
  <dcterms:created xsi:type="dcterms:W3CDTF">2016-09-12T01:45:10Z</dcterms:created>
  <dcterms:modified xsi:type="dcterms:W3CDTF">2017-09-11T01:06:08Z</dcterms:modified>
</cp:coreProperties>
</file>